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97" r:id="rId3"/>
    <p:sldId id="278" r:id="rId4"/>
    <p:sldId id="277" r:id="rId5"/>
    <p:sldId id="280" r:id="rId6"/>
    <p:sldId id="282" r:id="rId7"/>
    <p:sldId id="281" r:id="rId8"/>
    <p:sldId id="275" r:id="rId9"/>
    <p:sldId id="283" r:id="rId10"/>
    <p:sldId id="287" r:id="rId11"/>
    <p:sldId id="284" r:id="rId12"/>
    <p:sldId id="290" r:id="rId13"/>
    <p:sldId id="288" r:id="rId14"/>
    <p:sldId id="289" r:id="rId15"/>
    <p:sldId id="291" r:id="rId16"/>
    <p:sldId id="300" r:id="rId17"/>
    <p:sldId id="292" r:id="rId18"/>
    <p:sldId id="293" r:id="rId19"/>
    <p:sldId id="294" r:id="rId20"/>
    <p:sldId id="295" r:id="rId21"/>
    <p:sldId id="296" r:id="rId22"/>
    <p:sldId id="301" r:id="rId23"/>
    <p:sldId id="302" r:id="rId24"/>
    <p:sldId id="303" r:id="rId25"/>
    <p:sldId id="286" r:id="rId26"/>
    <p:sldId id="285" r:id="rId27"/>
    <p:sldId id="261" r:id="rId28"/>
    <p:sldId id="262" r:id="rId29"/>
    <p:sldId id="26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92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1690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</p:txBody>
      </p:sp>
    </p:spTree>
    <p:extLst>
      <p:ext uri="{BB962C8B-B14F-4D97-AF65-F5344CB8AC3E}">
        <p14:creationId xmlns:p14="http://schemas.microsoft.com/office/powerpoint/2010/main" val="715727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01" y="0"/>
            <a:ext cx="11576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66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07" y="224686"/>
            <a:ext cx="11262263" cy="663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07" y="0"/>
            <a:ext cx="115981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91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53" y="86263"/>
            <a:ext cx="115490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31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9" y="0"/>
            <a:ext cx="11586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98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69" y="0"/>
            <a:ext cx="115986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6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97" y="270782"/>
            <a:ext cx="10808898" cy="637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99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26" y="605391"/>
            <a:ext cx="10322094" cy="614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4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52" y="498481"/>
            <a:ext cx="10293511" cy="60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7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7" y="420256"/>
            <a:ext cx="10586790" cy="626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76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787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514" y="0"/>
            <a:ext cx="11622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35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thẳng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SIMSON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101" y="420256"/>
            <a:ext cx="10901443" cy="64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55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 TU GIAC NOI TIEP -&gt; SUY RA CAC GOC BANG NHAU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4" y="349686"/>
            <a:ext cx="11010912" cy="65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76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967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287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1555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phan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756" y="1149927"/>
            <a:ext cx="4294275" cy="417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30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211553" y="1567132"/>
                <a:ext cx="2230582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AH²+BC²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²</a:t>
                </a:r>
              </a:p>
              <a:p>
                <a:endParaRPr lang="en-US" dirty="0"/>
              </a:p>
              <a:p>
                <a:r>
                  <a:rPr lang="en-US" dirty="0" smtClean="0"/>
                  <a:t>CH²+AB²=4R²</a:t>
                </a:r>
              </a:p>
              <a:p>
                <a:endParaRPr lang="en-US" dirty="0"/>
              </a:p>
              <a:p>
                <a:r>
                  <a:rPr lang="en-US" dirty="0" smtClean="0"/>
                  <a:t>BH²+AC²=4R²</a:t>
                </a:r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1553" y="1567132"/>
                <a:ext cx="2230582" cy="2031325"/>
              </a:xfrm>
              <a:prstGeom prst="rect">
                <a:avLst/>
              </a:prstGeom>
              <a:blipFill rotWithShape="0">
                <a:blip r:embed="rId2"/>
                <a:stretch>
                  <a:fillRect l="-2459" b="-3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878" y="1212011"/>
            <a:ext cx="5080820" cy="477289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day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khoang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379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377808" y="1594841"/>
            <a:ext cx="256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37115" y="193962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Tam: 6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15" y="893617"/>
            <a:ext cx="5076125" cy="49807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855" y="703956"/>
            <a:ext cx="5415680" cy="48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965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377808" y="1594841"/>
            <a:ext cx="256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37115" y="193962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tam: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chat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049" y="992037"/>
            <a:ext cx="5997399" cy="5684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48744" y="1611048"/>
            <a:ext cx="25697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Chan 3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</a:t>
            </a:r>
            <a:r>
              <a:rPr lang="en-US" dirty="0" err="1" smtClean="0"/>
              <a:t>tao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DEF</a:t>
            </a:r>
          </a:p>
          <a:p>
            <a:endParaRPr lang="en-US" dirty="0"/>
          </a:p>
          <a:p>
            <a:r>
              <a:rPr lang="en-US" dirty="0" smtClean="0"/>
              <a:t>3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</a:t>
            </a:r>
            <a:r>
              <a:rPr lang="en-US" dirty="0" err="1" smtClean="0"/>
              <a:t>cua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ABC </a:t>
            </a:r>
            <a:r>
              <a:rPr lang="en-US" dirty="0" err="1" smtClean="0"/>
              <a:t>cung</a:t>
            </a:r>
            <a:r>
              <a:rPr lang="en-US" dirty="0" smtClean="0"/>
              <a:t> la 3 </a:t>
            </a:r>
            <a:r>
              <a:rPr lang="en-US" dirty="0" err="1" smtClean="0"/>
              <a:t>duong</a:t>
            </a:r>
            <a:r>
              <a:rPr lang="en-US" dirty="0" smtClean="0"/>
              <a:t> phan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cua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chan</a:t>
            </a:r>
            <a:r>
              <a:rPr lang="en-US" dirty="0" smtClean="0"/>
              <a:t>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(DEF)</a:t>
            </a:r>
          </a:p>
          <a:p>
            <a:endParaRPr lang="en-US" dirty="0"/>
          </a:p>
          <a:p>
            <a:r>
              <a:rPr lang="en-US" dirty="0" smtClean="0"/>
              <a:t>3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nho</a:t>
            </a:r>
            <a:r>
              <a:rPr lang="en-US" dirty="0" smtClean="0"/>
              <a:t> o 3 </a:t>
            </a:r>
            <a:r>
              <a:rPr lang="en-US" dirty="0" err="1" smtClean="0"/>
              <a:t>dinh</a:t>
            </a:r>
            <a:r>
              <a:rPr lang="en-US" dirty="0" smtClean="0"/>
              <a:t> (3 </a:t>
            </a:r>
            <a:r>
              <a:rPr lang="en-US" dirty="0" err="1" smtClean="0"/>
              <a:t>cai</a:t>
            </a:r>
            <a:r>
              <a:rPr lang="en-US" dirty="0" smtClean="0"/>
              <a:t> banh u) dong dang </a:t>
            </a:r>
            <a:r>
              <a:rPr lang="en-US" dirty="0" err="1" smtClean="0"/>
              <a:t>voi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lon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135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013146" y="514670"/>
            <a:ext cx="3752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diem </a:t>
            </a:r>
            <a:r>
              <a:rPr lang="en-US" dirty="0" err="1" smtClean="0"/>
              <a:t>cua</a:t>
            </a:r>
            <a:r>
              <a:rPr lang="en-US" dirty="0" smtClean="0"/>
              <a:t> 3 </a:t>
            </a:r>
            <a:r>
              <a:rPr lang="en-US" dirty="0" err="1" smtClean="0"/>
              <a:t>duong</a:t>
            </a:r>
            <a:r>
              <a:rPr lang="en-US" dirty="0" smtClean="0"/>
              <a:t> phan </a:t>
            </a:r>
            <a:r>
              <a:rPr lang="en-US" dirty="0" err="1" smtClean="0"/>
              <a:t>giac</a:t>
            </a:r>
            <a:r>
              <a:rPr lang="en-US" dirty="0" smtClean="0"/>
              <a:t> la tam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noi</a:t>
            </a:r>
            <a:r>
              <a:rPr lang="en-US" dirty="0" smtClean="0"/>
              <a:t> </a:t>
            </a:r>
            <a:r>
              <a:rPr lang="en-US" dirty="0" err="1" smtClean="0"/>
              <a:t>tiep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35019" y="439031"/>
            <a:ext cx="4384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qui, la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ngoai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62" y="1342805"/>
            <a:ext cx="5367697" cy="510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805" y="497812"/>
            <a:ext cx="10628530" cy="62714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9465" y="128480"/>
            <a:ext cx="1787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989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505" y="497812"/>
            <a:ext cx="11549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861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65" y="23359"/>
            <a:ext cx="11625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1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7" y="497812"/>
            <a:ext cx="10644995" cy="628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50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80" y="0"/>
            <a:ext cx="11578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8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51" y="497812"/>
            <a:ext cx="11199161" cy="663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5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038" y="611942"/>
            <a:ext cx="10589826" cy="624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96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2090</TotalTime>
  <Words>373</Words>
  <Application>Microsoft Office PowerPoint</Application>
  <PresentationFormat>Widescreen</PresentationFormat>
  <Paragraphs>41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71</cp:revision>
  <dcterms:created xsi:type="dcterms:W3CDTF">2021-02-11T11:20:39Z</dcterms:created>
  <dcterms:modified xsi:type="dcterms:W3CDTF">2021-05-12T15:09:28Z</dcterms:modified>
</cp:coreProperties>
</file>

<file path=docProps/thumbnail.jpeg>
</file>